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79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SignX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768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Bridging Communication Barriers Through AI-Powered Sign Language Translation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Knight Coders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Dhruv Kumar (Team Leader) • Harsh • Dhruv Gupta • Devender • Azad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93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3208973"/>
            <a:ext cx="5668447" cy="657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Impact &amp; Future Vision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6163" y="4181832"/>
            <a:ext cx="4245769" cy="2894886"/>
          </a:xfrm>
          <a:prstGeom prst="roundRect">
            <a:avLst>
              <a:gd name="adj" fmla="val 1090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946428" y="4392097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Immediate Impact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6428" y="4846915"/>
            <a:ext cx="3825240" cy="2019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 million deaf individuals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gain access to mainstream video conferencing platforms, enabling full participation in professional, educational, and social digital interactions.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2197" y="4181832"/>
            <a:ext cx="4245888" cy="2894886"/>
          </a:xfrm>
          <a:prstGeom prst="roundRect">
            <a:avLst>
              <a:gd name="adj" fmla="val 1090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5402461" y="4392097"/>
            <a:ext cx="262937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Scalability Potential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02461" y="4846915"/>
            <a:ext cx="3825359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Multi-language support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cross-platform compatibility create opportunities for global deployment across diverse sign language communities.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9648349" y="4181832"/>
            <a:ext cx="4245888" cy="2894886"/>
          </a:xfrm>
          <a:prstGeom prst="roundRect">
            <a:avLst>
              <a:gd name="adj" fmla="val 1090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9858613" y="4392097"/>
            <a:ext cx="268176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Transformative Vision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58613" y="4846915"/>
            <a:ext cx="3825359" cy="1346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Breaking barriers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create truly inclusive digital spaces where communication differences become strengths rather than obstacles.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6163" y="7313295"/>
            <a:ext cx="131580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SignX represents more than technology—it's a bridge to equity, empowerment, and meaningful human connection in our digital age.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757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Communication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70 million deaf individuals worldwide face significant barriers in digital communication, particularly in professional video conferencing environments.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solutions fall short with limited accuracy, hand-only gesture recognition, and lack of integration with popular meeting platforms like Google Meet and Zoom.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1187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result? Exclusion from critical conversations and missed opportunities for meaningful participation in our increasingly digital world.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Solution: SignX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Camera Capture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video input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Processing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MediaPipe &amp; TensorFlow analysis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Text Conversion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 to text translation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Speech Output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voice synthesis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Meet Integration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platform integration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8668"/>
            <a:ext cx="7275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Objectives &amp; Vision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04423"/>
            <a:ext cx="2888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Translation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9484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 95%+ accuracy in converting sign language gestures to speech with minimal latency for natural conversation flow.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394841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effortless communication within existing video conferencing platforms without additional software downloads.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677608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04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394841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adaptive technology supporting multiple sign languages and gesture variations across diverse user demographics.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35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49354"/>
            <a:ext cx="3002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Backend Development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0304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Core processing engine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 &amp; Uvicorn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High-performance API framework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Computer vision processing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458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MediaPipe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Advanced pose estimation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509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Machine learning models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449354"/>
            <a:ext cx="3027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 &amp;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30304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Interactive user interface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pyttsx3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Text-to-speech conversion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SpeechSynthesis API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Web audio integration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4458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WebRTC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Real-time communication protocols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2509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 API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Video platform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Video Input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Camera captures user's full-body gestures and hand movements in real-time during video calls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Gesture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MediaPipe processes pose estimation while TensorFlow model predicts sign language meanings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Text Generation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 converts recognized gestures into contextually appropriate text sentences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Speech Synthesis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Text-to-speech engine generates natural-sounding audio output for meeting participants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Platform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audio transmission to video conferencing platforms via WebRTC protocols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4812"/>
            <a:ext cx="6917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 &amp; Innovation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7219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708553"/>
            <a:ext cx="2944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Full-Body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198971"/>
            <a:ext cx="54156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pose detection captures complete human gestures, not just hand movements, providing richer contextual understanding for more accurate translations.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517219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708553"/>
            <a:ext cx="2879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Processing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198971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Sub-second prediction and conversion ensures natural conversation flow with minimal delay between gesture and speech output.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04209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295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Platform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785961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compatibility with popular video conferencing tools enables immediate use without additional software installations.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104209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295543"/>
            <a:ext cx="3764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Cross-Platform Adaptability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785961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seamlessly across desktop, tablet, and mobile devices with consistent performance and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192679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Implementation Roadmap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133358"/>
            </a:avLst>
          </a:prstGeom>
          <a:solidFill>
            <a:srgbClr val="D3D1C9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3D1C9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700218" y="1671399"/>
            <a:ext cx="35989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1: Research &amp; Validation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market analysis, user interviews, and technical feasibility assessment to validate core concept and identify key requirements.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3D1C9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324492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2: Dataset &amp; Training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 diverse sign language datasets and train machine learning models using MediaPipe and TensorFlow for optimal accuracy.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3D1C9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2553891" y="3941564"/>
            <a:ext cx="374523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3: Backend Development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robust API infrastructure with FastAPI, integrate trained models, and develop real-time processing capabilities.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3D1C9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35188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4: Frontend Integration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intuitive user interface and establish seamless connections with video conferencing platforms through WebRTC.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3D1C9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2605207" y="6043493"/>
            <a:ext cx="3693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5: Testing &amp; Deployment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testing across environments, performance optimization, and production deployment with continuous monitoring.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354" y="584002"/>
            <a:ext cx="7669292" cy="1316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&amp; Risk Management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7354" y="2427446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8282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Challenges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7354" y="2967276"/>
            <a:ext cx="3577709" cy="1348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Accuracy: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Achieving consistent recognition across diverse signing styles and speeds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7354" y="4389715"/>
            <a:ext cx="3577709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Processing: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Maintaining low latency for natural conversation flow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7354" y="5474970"/>
            <a:ext cx="3577709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 Diversity: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Handling regional variations and personal signing differences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7354" y="6560225"/>
            <a:ext cx="3577709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Latency: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Minimizing delay between input and audio output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836557" y="2427446"/>
            <a:ext cx="263354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8282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Mitigation Strategies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836557" y="2967276"/>
            <a:ext cx="3577709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Pre-trained Models: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Leverage MediaPipe's proven pose estimation capabilities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36557" y="4052530"/>
            <a:ext cx="3577709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Optimization: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 efficient inference algorithms and caching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36557" y="5137785"/>
            <a:ext cx="3577709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Augmentation: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Expand training data with diverse user demographics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36557" y="6223040"/>
            <a:ext cx="3577709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 Testing: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Validate across lighting conditions and camera qualities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2025-10-06T17:55:42Z</dcterms:created>
  <dcterms:modified xsi:type="dcterms:W3CDTF">2025-10-06T17:55:42Z</dcterms:modified>
</cp:coreProperties>
</file>